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1" r:id="rId6"/>
    <p:sldId id="263" r:id="rId7"/>
    <p:sldId id="284" r:id="rId8"/>
    <p:sldId id="286" r:id="rId9"/>
    <p:sldId id="287" r:id="rId10"/>
    <p:sldId id="288" r:id="rId11"/>
    <p:sldId id="285" r:id="rId12"/>
    <p:sldId id="289" r:id="rId13"/>
    <p:sldId id="290" r:id="rId14"/>
    <p:sldId id="282" r:id="rId15"/>
    <p:sldId id="291" r:id="rId16"/>
    <p:sldId id="283" r:id="rId17"/>
  </p:sldIdLst>
  <p:sldSz cx="18288000" cy="10287000"/>
  <p:notesSz cx="6858000" cy="9144000"/>
  <p:embeddedFontLst>
    <p:embeddedFont>
      <p:font typeface="Lato Italics" panose="020B0604020202020204" charset="0"/>
      <p:regular r:id="rId19"/>
    </p:embeddedFont>
    <p:embeddedFont>
      <p:font typeface="Lato" panose="020F0502020204030203" pitchFamily="34" charset="0"/>
      <p:regular r:id="rId20"/>
      <p:bold r:id="rId21"/>
      <p:italic r:id="rId22"/>
      <p:boldItalic r:id="rId23"/>
    </p:embeddedFont>
    <p:embeddedFont>
      <p:font typeface="Oswald" pitchFamily="2" charset="0"/>
      <p:regular r:id="rId24"/>
      <p:bold r:id="rId25"/>
    </p:embeddedFont>
    <p:embeddedFont>
      <p:font typeface="Oswald Bold" pitchFamily="2" charset="0"/>
      <p:regular r:id="rId26"/>
      <p:bold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6EC"/>
    <a:srgbClr val="C29A74"/>
    <a:srgbClr val="DFC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49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0F77-441B-ADEB-F45F44A469CB}"/>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0F77-441B-ADEB-F45F44A469CB}"/>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8A8C6E-5150-4129-B5FC-928AAC85FE86}" type="slidenum">
              <a:rPr lang="en-US" smtClean="0"/>
              <a:t>15</a:t>
            </a:fld>
            <a:endParaRPr lang="en-US"/>
          </a:p>
        </p:txBody>
      </p:sp>
    </p:spTree>
    <p:extLst>
      <p:ext uri="{BB962C8B-B14F-4D97-AF65-F5344CB8AC3E}">
        <p14:creationId xmlns:p14="http://schemas.microsoft.com/office/powerpoint/2010/main" val="64660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211770" y="0"/>
            <a:ext cx="16076230"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3573315" y="3811564"/>
            <a:ext cx="13856020" cy="4344251"/>
            <a:chOff x="0" y="0"/>
            <a:chExt cx="18474693" cy="5792335"/>
          </a:xfrm>
        </p:grpSpPr>
        <p:sp>
          <p:nvSpPr>
            <p:cNvPr id="5" name="TextBox 5"/>
            <p:cNvSpPr txBox="1"/>
            <p:nvPr/>
          </p:nvSpPr>
          <p:spPr>
            <a:xfrm>
              <a:off x="0" y="0"/>
              <a:ext cx="18474686" cy="140970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5"/>
              <a:ext cx="18474693" cy="3752850"/>
            </a:xfrm>
            <a:prstGeom prst="rect">
              <a:avLst/>
            </a:prstGeom>
          </p:spPr>
          <p:txBody>
            <a:bodyPr lIns="0" tIns="0" rIns="0" bIns="0" rtlCol="0" anchor="t">
              <a:spAutoFit/>
            </a:bodyPr>
            <a:lstStyle/>
            <a:p>
              <a:pPr algn="ctr">
                <a:lnSpc>
                  <a:spcPts val="4500"/>
                </a:lnSpc>
              </a:pPr>
              <a:r>
                <a:rPr lang="en-US" sz="3000" spc="30" dirty="0" err="1">
                  <a:solidFill>
                    <a:srgbClr val="C29A74"/>
                  </a:solidFill>
                  <a:latin typeface="Lato"/>
                </a:rPr>
                <a:t>Nguyễn</a:t>
              </a:r>
              <a:r>
                <a:rPr lang="en-US" sz="3000" spc="30" dirty="0">
                  <a:solidFill>
                    <a:srgbClr val="C29A74"/>
                  </a:solidFill>
                  <a:latin typeface="Lato"/>
                </a:rPr>
                <a:t> </a:t>
              </a:r>
              <a:r>
                <a:rPr lang="en-US" sz="3000" spc="30" dirty="0" err="1">
                  <a:solidFill>
                    <a:srgbClr val="C29A74"/>
                  </a:solidFill>
                  <a:latin typeface="Lato"/>
                </a:rPr>
                <a:t>Hùng</a:t>
              </a:r>
              <a:r>
                <a:rPr lang="en-US" sz="3000" spc="30" dirty="0">
                  <a:solidFill>
                    <a:srgbClr val="C29A74"/>
                  </a:solidFill>
                  <a:latin typeface="Lato"/>
                </a:rPr>
                <a:t> </a:t>
              </a:r>
              <a:r>
                <a:rPr lang="en-US" sz="3000" spc="30" dirty="0" err="1">
                  <a:solidFill>
                    <a:srgbClr val="C29A74"/>
                  </a:solidFill>
                  <a:latin typeface="Lato"/>
                </a:rPr>
                <a:t>Vĩ</a:t>
              </a:r>
              <a:endParaRPr lang="en-US" sz="3000" spc="30" dirty="0">
                <a:solidFill>
                  <a:srgbClr val="C29A74"/>
                </a:solidFill>
                <a:latin typeface="Lato"/>
              </a:endParaRPr>
            </a:p>
            <a:p>
              <a:pPr algn="ctr">
                <a:lnSpc>
                  <a:spcPts val="4500"/>
                </a:lnSpc>
              </a:pPr>
              <a:r>
                <a:rPr lang="en-US" sz="3000" spc="30" dirty="0" err="1">
                  <a:solidFill>
                    <a:srgbClr val="C29A74"/>
                  </a:solidFill>
                  <a:latin typeface="Lato"/>
                </a:rPr>
                <a:t>Bằng</a:t>
              </a:r>
              <a:r>
                <a:rPr lang="en-US" sz="3000" spc="30" dirty="0">
                  <a:solidFill>
                    <a:srgbClr val="C29A74"/>
                  </a:solidFill>
                  <a:latin typeface="Lato"/>
                </a:rPr>
                <a:t> </a:t>
              </a:r>
              <a:r>
                <a:rPr lang="en-US" sz="3000" spc="30" dirty="0" err="1">
                  <a:solidFill>
                    <a:srgbClr val="C29A74"/>
                  </a:solidFill>
                  <a:latin typeface="Lato"/>
                </a:rPr>
                <a:t>Quốc</a:t>
              </a:r>
              <a:r>
                <a:rPr lang="en-US" sz="3000" spc="30" dirty="0">
                  <a:solidFill>
                    <a:srgbClr val="C29A74"/>
                  </a:solidFill>
                  <a:latin typeface="Lato"/>
                </a:rPr>
                <a:t> </a:t>
              </a:r>
              <a:r>
                <a:rPr lang="en-US" sz="3000" spc="30" dirty="0" err="1">
                  <a:solidFill>
                    <a:srgbClr val="C29A74"/>
                  </a:solidFill>
                  <a:latin typeface="Lato"/>
                </a:rPr>
                <a:t>Nguyễn</a:t>
              </a:r>
              <a:endParaRPr lang="en-US" sz="3000" spc="30" dirty="0">
                <a:solidFill>
                  <a:srgbClr val="C29A74"/>
                </a:solidFill>
                <a:latin typeface="Lato"/>
              </a:endParaRPr>
            </a:p>
            <a:p>
              <a:pPr algn="ctr">
                <a:lnSpc>
                  <a:spcPts val="4500"/>
                </a:lnSpc>
              </a:pPr>
              <a:r>
                <a:rPr lang="en-US" sz="3000" spc="30" dirty="0" err="1">
                  <a:solidFill>
                    <a:srgbClr val="C29A74"/>
                  </a:solidFill>
                  <a:latin typeface="Lato"/>
                </a:rPr>
                <a:t>Trần</a:t>
              </a:r>
              <a:r>
                <a:rPr lang="en-US" sz="3000" spc="30" dirty="0">
                  <a:solidFill>
                    <a:srgbClr val="C29A74"/>
                  </a:solidFill>
                  <a:latin typeface="Lato"/>
                </a:rPr>
                <a:t> Minh </a:t>
              </a:r>
              <a:r>
                <a:rPr lang="en-US" sz="3000" spc="30" dirty="0" err="1">
                  <a:solidFill>
                    <a:srgbClr val="C29A74"/>
                  </a:solidFill>
                  <a:latin typeface="Lato"/>
                </a:rPr>
                <a:t>Chí</a:t>
              </a:r>
              <a:endParaRPr lang="en-US" sz="3000" spc="30" dirty="0">
                <a:solidFill>
                  <a:srgbClr val="C29A74"/>
                </a:solidFill>
                <a:latin typeface="Lato"/>
              </a:endParaRPr>
            </a:p>
            <a:p>
              <a:pPr algn="ctr">
                <a:lnSpc>
                  <a:spcPts val="4500"/>
                </a:lnSpc>
              </a:pPr>
              <a:endParaRPr lang="en-US" sz="3000" spc="30" dirty="0">
                <a:solidFill>
                  <a:srgbClr val="C29A74"/>
                </a:solidFill>
                <a:latin typeface="Lato"/>
              </a:endParaRPr>
            </a:p>
            <a:p>
              <a:pPr algn="ctr">
                <a:lnSpc>
                  <a:spcPts val="4500"/>
                </a:lnSpc>
              </a:pPr>
              <a:endParaRPr lang="en-US" sz="3000" spc="30" dirty="0">
                <a:solidFill>
                  <a:srgbClr val="C29A74"/>
                </a:solidFill>
                <a:latin typeface="Lato"/>
              </a:endParaRPr>
            </a:p>
          </p:txBody>
        </p:sp>
      </p:grpSp>
      <p:sp>
        <p:nvSpPr>
          <p:cNvPr id="7" name="TextBox 7"/>
          <p:cNvSpPr txBox="1"/>
          <p:nvPr/>
        </p:nvSpPr>
        <p:spPr>
          <a:xfrm>
            <a:off x="12587121" y="188377"/>
            <a:ext cx="5700879" cy="583550"/>
          </a:xfrm>
          <a:prstGeom prst="rect">
            <a:avLst/>
          </a:prstGeom>
        </p:spPr>
        <p:txBody>
          <a:bodyPr lIns="0" tIns="0" rIns="0" bIns="0" rtlCol="0" anchor="t">
            <a:spAutoFit/>
          </a:bodyPr>
          <a:lstStyle/>
          <a:p>
            <a:pPr algn="ctr">
              <a:lnSpc>
                <a:spcPts val="4789"/>
              </a:lnSpc>
            </a:pPr>
            <a:r>
              <a:rPr lang="en-US" sz="3420">
                <a:solidFill>
                  <a:srgbClr val="C29A74"/>
                </a:solidFill>
                <a:latin typeface="Oswald"/>
              </a:rPr>
              <a:t>27/6/2020</a:t>
            </a:r>
          </a:p>
        </p:txBody>
      </p:sp>
      <p:sp>
        <p:nvSpPr>
          <p:cNvPr id="8" name="TextBox 8"/>
          <p:cNvSpPr txBox="1"/>
          <p:nvPr/>
        </p:nvSpPr>
        <p:spPr>
          <a:xfrm>
            <a:off x="2828801" y="1273019"/>
            <a:ext cx="14842169" cy="1368425"/>
          </a:xfrm>
          <a:prstGeom prst="rect">
            <a:avLst/>
          </a:prstGeom>
        </p:spPr>
        <p:txBody>
          <a:bodyPr lIns="0" tIns="0" rIns="0" bIns="0" rtlCol="0" anchor="t">
            <a:spAutoFit/>
          </a:bodyPr>
          <a:lstStyle/>
          <a:p>
            <a:pPr algn="ctr">
              <a:lnSpc>
                <a:spcPts val="11200"/>
              </a:lnSpc>
            </a:pPr>
            <a:r>
              <a:rPr lang="en-US" sz="8000">
                <a:solidFill>
                  <a:srgbClr val="532E1D"/>
                </a:solidFill>
                <a:latin typeface="Oswald"/>
              </a:rPr>
              <a:t>MÔN ĐƯỜNG LỐI CÁCH MẠNG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id="{3F4CADBD-395B-456E-A5F7-96E08EFBF8E4}"/>
              </a:ext>
            </a:extLst>
          </p:cNvPr>
          <p:cNvGrpSpPr/>
          <p:nvPr/>
        </p:nvGrpSpPr>
        <p:grpSpPr>
          <a:xfrm>
            <a:off x="1219200" y="8505745"/>
            <a:ext cx="6705960" cy="1327145"/>
            <a:chOff x="0" y="0"/>
            <a:chExt cx="9724716" cy="1769527"/>
          </a:xfrm>
        </p:grpSpPr>
        <p:sp>
          <p:nvSpPr>
            <p:cNvPr id="6" name="AutoShape 6">
              <a:extLst>
                <a:ext uri="{FF2B5EF4-FFF2-40B4-BE49-F238E27FC236}">
                  <a16:creationId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id="{E058A981-2AEA-4111-ABFB-9F202B4343AF}"/>
              </a:ext>
            </a:extLst>
          </p:cNvPr>
          <p:cNvSpPr txBox="1"/>
          <p:nvPr/>
        </p:nvSpPr>
        <p:spPr>
          <a:xfrm>
            <a:off x="10619509" y="419100"/>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EA115A88-B708-4038-B35F-1E9D3735112E}"/>
              </a:ext>
            </a:extLst>
          </p:cNvPr>
          <p:cNvSpPr txBox="1"/>
          <p:nvPr/>
        </p:nvSpPr>
        <p:spPr>
          <a:xfrm>
            <a:off x="10619509" y="1977033"/>
            <a:ext cx="7010400" cy="83099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Bí thư Thứ nhất Đảng Lao động Việt Nam từ 1960 đến 1976, Tổng Bí thư Đảng Cộng sản Việt Nam từ 1976 đến 1986</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hà lãnh đạo có vị trí cao nhất và có ảnh hưởng nhất tại Việt Nam trong những năm tháng tại vị</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gười đã vạch ra chiến lược cách mạng ở miền Nam Việt Nam với tác phẩm Đề cương cách mạng miền Nam</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93D0E-F483-42E8-8274-CC124AA07B71}"/>
              </a:ext>
            </a:extLst>
          </p:cNvPr>
          <p:cNvSpPr/>
          <p:nvPr/>
        </p:nvSpPr>
        <p:spPr>
          <a:xfrm>
            <a:off x="10629900" y="0"/>
            <a:ext cx="7658100" cy="10287000"/>
          </a:xfrm>
          <a:prstGeom prst="rect">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map&#10;&#10;Description automatically generated">
            <a:extLst>
              <a:ext uri="{FF2B5EF4-FFF2-40B4-BE49-F238E27FC236}">
                <a16:creationId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cxnSp>
        <p:nvCxnSpPr>
          <p:cNvPr id="28" name="Straight Connector 27">
            <a:extLst>
              <a:ext uri="{FF2B5EF4-FFF2-40B4-BE49-F238E27FC236}">
                <a16:creationId xmlns:a16="http://schemas.microsoft.com/office/drawing/2014/main" id="{1BCEB8D4-1083-4194-A4BA-5170D718D73A}"/>
              </a:ext>
            </a:extLst>
          </p:cNvPr>
          <p:cNvCxnSpPr>
            <a:cxnSpLocks/>
          </p:cNvCxnSpPr>
          <p:nvPr/>
        </p:nvCxnSpPr>
        <p:spPr>
          <a:xfrm flipH="1">
            <a:off x="14554198" y="419100"/>
            <a:ext cx="1" cy="96012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E48574B6-E572-42EE-80A8-D96ED0740114}"/>
              </a:ext>
            </a:extLst>
          </p:cNvPr>
          <p:cNvSpPr/>
          <p:nvPr/>
        </p:nvSpPr>
        <p:spPr>
          <a:xfrm>
            <a:off x="14477998" y="25068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708DAB22-D349-421A-87E8-DCFE3D456546}"/>
              </a:ext>
            </a:extLst>
          </p:cNvPr>
          <p:cNvCxnSpPr>
            <a:cxnSpLocks/>
          </p:cNvCxnSpPr>
          <p:nvPr/>
        </p:nvCxnSpPr>
        <p:spPr>
          <a:xfrm>
            <a:off x="11520486"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id="{5CB9C6E5-3B71-451D-9A8A-7120784885A9}"/>
              </a:ext>
            </a:extLst>
          </p:cNvPr>
          <p:cNvCxnSpPr>
            <a:cxnSpLocks/>
          </p:cNvCxnSpPr>
          <p:nvPr/>
        </p:nvCxnSpPr>
        <p:spPr>
          <a:xfrm>
            <a:off x="11520485" y="650555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id="{B665CDC6-BA77-4B10-9A36-C94648A503C4}"/>
              </a:ext>
            </a:extLst>
          </p:cNvPr>
          <p:cNvCxnSpPr>
            <a:cxnSpLocks/>
          </p:cNvCxnSpPr>
          <p:nvPr/>
        </p:nvCxnSpPr>
        <p:spPr>
          <a:xfrm>
            <a:off x="14555671" y="8371690"/>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id="{5773A07F-9D66-4CCF-A9DC-D01977BD4F6E}"/>
              </a:ext>
            </a:extLst>
          </p:cNvPr>
          <p:cNvSpPr/>
          <p:nvPr/>
        </p:nvSpPr>
        <p:spPr>
          <a:xfrm>
            <a:off x="14482162" y="1003631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ppt_w</p:attrName>
                                        </p:attrNameLst>
                                      </p:cBhvr>
                                      <p:tavLst>
                                        <p:tav tm="0">
                                          <p:val>
                                            <p:fltVal val="0"/>
                                          </p:val>
                                        </p:tav>
                                        <p:tav tm="100000">
                                          <p:val>
                                            <p:strVal val="#ppt_w"/>
                                          </p:val>
                                        </p:tav>
                                      </p:tavLst>
                                    </p:anim>
                                    <p:anim calcmode="lin" valueType="num">
                                      <p:cBhvr>
                                        <p:cTn id="59" dur="250" fill="hold"/>
                                        <p:tgtEl>
                                          <p:spTgt spid="37"/>
                                        </p:tgtEl>
                                        <p:attrNameLst>
                                          <p:attrName>ppt_h</p:attrName>
                                        </p:attrNameLst>
                                      </p:cBhvr>
                                      <p:tavLst>
                                        <p:tav tm="0">
                                          <p:val>
                                            <p:fltVal val="0"/>
                                          </p:val>
                                        </p:tav>
                                        <p:tav tm="100000">
                                          <p:val>
                                            <p:strVal val="#ppt_h"/>
                                          </p:val>
                                        </p:tav>
                                      </p:tavLst>
                                    </p:anim>
                                    <p:animEffect transition="in" filter="fade">
                                      <p:cBhvr>
                                        <p:cTn id="60" dur="250"/>
                                        <p:tgtEl>
                                          <p:spTgt spid="37"/>
                                        </p:tgtEl>
                                      </p:cBhvr>
                                    </p:animEffect>
                                  </p:childTnLst>
                                </p:cTn>
                              </p:par>
                            </p:childTnLst>
                          </p:cTn>
                        </p:par>
                        <p:par>
                          <p:cTn id="61" fill="hold">
                            <p:stCondLst>
                              <p:cond delay="2250"/>
                            </p:stCondLst>
                            <p:childTnLst>
                              <p:par>
                                <p:cTn id="62" presetID="47"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3250"/>
                            </p:stCondLst>
                            <p:childTnLst>
                              <p:par>
                                <p:cTn id="77" presetID="53" presetClass="entr" presetSubtype="16"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par>
                          <p:cTn id="82" fill="hold">
                            <p:stCondLst>
                              <p:cond delay="3750"/>
                            </p:stCondLst>
                            <p:childTnLst>
                              <p:par>
                                <p:cTn id="83" presetID="47"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anim calcmode="lin" valueType="num">
                                      <p:cBhvr>
                                        <p:cTn id="86" dur="500" fill="hold"/>
                                        <p:tgtEl>
                                          <p:spTgt spid="41"/>
                                        </p:tgtEl>
                                        <p:attrNameLst>
                                          <p:attrName>ppt_x</p:attrName>
                                        </p:attrNameLst>
                                      </p:cBhvr>
                                      <p:tavLst>
                                        <p:tav tm="0">
                                          <p:val>
                                            <p:strVal val="#ppt_x"/>
                                          </p:val>
                                        </p:tav>
                                        <p:tav tm="100000">
                                          <p:val>
                                            <p:strVal val="#ppt_x"/>
                                          </p:val>
                                        </p:tav>
                                      </p:tavLst>
                                    </p:anim>
                                    <p:anim calcmode="lin" valueType="num">
                                      <p:cBhvr>
                                        <p:cTn id="87" dur="500" fill="hold"/>
                                        <p:tgtEl>
                                          <p:spTgt spid="41"/>
                                        </p:tgtEl>
                                        <p:attrNameLst>
                                          <p:attrName>ppt_y</p:attrName>
                                        </p:attrNameLst>
                                      </p:cBhvr>
                                      <p:tavLst>
                                        <p:tav tm="0">
                                          <p:val>
                                            <p:strVal val="#ppt_y-.1"/>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par>
                          <p:cTn id="92" fill="hold">
                            <p:stCondLst>
                              <p:cond delay="4250"/>
                            </p:stCondLst>
                            <p:childTnLst>
                              <p:par>
                                <p:cTn id="93" presetID="22" presetClass="entr" presetSubtype="2"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childTnLst>
                          </p:cTn>
                        </p:par>
                        <p:par>
                          <p:cTn id="96" fill="hold">
                            <p:stCondLst>
                              <p:cond delay="4750"/>
                            </p:stCondLst>
                            <p:childTnLst>
                              <p:par>
                                <p:cTn id="97" presetID="53" presetClass="entr" presetSubtype="16"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5250"/>
                            </p:stCondLst>
                            <p:childTnLst>
                              <p:par>
                                <p:cTn id="103" presetID="47"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anim calcmode="lin" valueType="num">
                                      <p:cBhvr>
                                        <p:cTn id="106" dur="500" fill="hold"/>
                                        <p:tgtEl>
                                          <p:spTgt spid="45"/>
                                        </p:tgtEl>
                                        <p:attrNameLst>
                                          <p:attrName>ppt_x</p:attrName>
                                        </p:attrNameLst>
                                      </p:cBhvr>
                                      <p:tavLst>
                                        <p:tav tm="0">
                                          <p:val>
                                            <p:strVal val="#ppt_x"/>
                                          </p:val>
                                        </p:tav>
                                        <p:tav tm="100000">
                                          <p:val>
                                            <p:strVal val="#ppt_x"/>
                                          </p:val>
                                        </p:tav>
                                      </p:tavLst>
                                    </p:anim>
                                    <p:anim calcmode="lin" valueType="num">
                                      <p:cBhvr>
                                        <p:cTn id="107" dur="5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anim calcmode="lin" valueType="num">
                                      <p:cBhvr>
                                        <p:cTn id="111" dur="500" fill="hold"/>
                                        <p:tgtEl>
                                          <p:spTgt spid="46"/>
                                        </p:tgtEl>
                                        <p:attrNameLst>
                                          <p:attrName>ppt_x</p:attrName>
                                        </p:attrNameLst>
                                      </p:cBhvr>
                                      <p:tavLst>
                                        <p:tav tm="0">
                                          <p:val>
                                            <p:strVal val="#ppt_x"/>
                                          </p:val>
                                        </p:tav>
                                        <p:tav tm="100000">
                                          <p:val>
                                            <p:strVal val="#ppt_x"/>
                                          </p:val>
                                        </p:tav>
                                      </p:tavLst>
                                    </p:anim>
                                    <p:anim calcmode="lin" valueType="num">
                                      <p:cBhvr>
                                        <p:cTn id="112" dur="500" fill="hold"/>
                                        <p:tgtEl>
                                          <p:spTgt spid="46"/>
                                        </p:tgtEl>
                                        <p:attrNameLst>
                                          <p:attrName>ppt_y</p:attrName>
                                        </p:attrNameLst>
                                      </p:cBhvr>
                                      <p:tavLst>
                                        <p:tav tm="0">
                                          <p:val>
                                            <p:strVal val="#ppt_y+.1"/>
                                          </p:val>
                                        </p:tav>
                                        <p:tav tm="100000">
                                          <p:val>
                                            <p:strVal val="#ppt_y"/>
                                          </p:val>
                                        </p:tav>
                                      </p:tavLst>
                                    </p:anim>
                                  </p:childTnLst>
                                </p:cTn>
                              </p:par>
                            </p:childTnLst>
                          </p:cTn>
                        </p:par>
                        <p:par>
                          <p:cTn id="113" fill="hold">
                            <p:stCondLst>
                              <p:cond delay="5750"/>
                            </p:stCondLst>
                            <p:childTnLst>
                              <p:par>
                                <p:cTn id="114" presetID="22" presetClass="entr" presetSubtype="8"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left)">
                                      <p:cBhvr>
                                        <p:cTn id="116" dur="500"/>
                                        <p:tgtEl>
                                          <p:spTgt spid="49"/>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childTnLst>
                          </p:cTn>
                        </p:par>
                        <p:par>
                          <p:cTn id="123" fill="hold">
                            <p:stCondLst>
                              <p:cond delay="6750"/>
                            </p:stCondLst>
                            <p:childTnLst>
                              <p:par>
                                <p:cTn id="124" presetID="47" presetClass="entr" presetSubtype="0" fill="hold" grpId="0" nodeType="after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anim calcmode="lin" valueType="num">
                                      <p:cBhvr>
                                        <p:cTn id="127" dur="500" fill="hold"/>
                                        <p:tgtEl>
                                          <p:spTgt spid="50"/>
                                        </p:tgtEl>
                                        <p:attrNameLst>
                                          <p:attrName>ppt_x</p:attrName>
                                        </p:attrNameLst>
                                      </p:cBhvr>
                                      <p:tavLst>
                                        <p:tav tm="0">
                                          <p:val>
                                            <p:strVal val="#ppt_x"/>
                                          </p:val>
                                        </p:tav>
                                        <p:tav tm="100000">
                                          <p:val>
                                            <p:strVal val="#ppt_x"/>
                                          </p:val>
                                        </p:tav>
                                      </p:tavLst>
                                    </p:anim>
                                    <p:anim calcmode="lin" valueType="num">
                                      <p:cBhvr>
                                        <p:cTn id="128" dur="500" fill="hold"/>
                                        <p:tgtEl>
                                          <p:spTgt spid="5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anim calcmode="lin" valueType="num">
                                      <p:cBhvr>
                                        <p:cTn id="132" dur="500" fill="hold"/>
                                        <p:tgtEl>
                                          <p:spTgt spid="51"/>
                                        </p:tgtEl>
                                        <p:attrNameLst>
                                          <p:attrName>ppt_x</p:attrName>
                                        </p:attrNameLst>
                                      </p:cBhvr>
                                      <p:tavLst>
                                        <p:tav tm="0">
                                          <p:val>
                                            <p:strVal val="#ppt_x"/>
                                          </p:val>
                                        </p:tav>
                                        <p:tav tm="100000">
                                          <p:val>
                                            <p:strVal val="#ppt_x"/>
                                          </p:val>
                                        </p:tav>
                                      </p:tavLst>
                                    </p:anim>
                                    <p:anim calcmode="lin" valueType="num">
                                      <p:cBhvr>
                                        <p:cTn id="133"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id="{227D0C80-7DEE-45E5-A227-45B221047880}"/>
              </a:ext>
            </a:extLst>
          </p:cNvPr>
          <p:cNvSpPr/>
          <p:nvPr/>
        </p:nvSpPr>
        <p:spPr>
          <a:xfrm>
            <a:off x="5125282" y="-2286"/>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B28A2E6F-C0C4-47FE-89ED-AFE5377360A2}"/>
              </a:ext>
            </a:extLst>
          </p:cNvPr>
          <p:cNvSpPr txBox="1"/>
          <p:nvPr/>
        </p:nvSpPr>
        <p:spPr>
          <a:xfrm>
            <a:off x="6314047" y="150607"/>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id="{7E65551C-70ED-44A4-9A8C-516A93409D6F}"/>
              </a:ext>
            </a:extLst>
          </p:cNvPr>
          <p:cNvSpPr txBox="1"/>
          <p:nvPr/>
        </p:nvSpPr>
        <p:spPr>
          <a:xfrm>
            <a:off x="5671399" y="9561853"/>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A4195C-DE96-40CF-93A2-FAE7285915F4}"/>
              </a:ext>
            </a:extLst>
          </p:cNvPr>
          <p:cNvPicPr>
            <a:picLocks noChangeAspect="1"/>
          </p:cNvPicPr>
          <p:nvPr/>
        </p:nvPicPr>
        <p:blipFill>
          <a:blip r:embed="rId2"/>
          <a:stretch>
            <a:fillRect/>
          </a:stretch>
        </p:blipFill>
        <p:spPr>
          <a:xfrm>
            <a:off x="2895600" y="-342900"/>
            <a:ext cx="12266215" cy="7797460"/>
          </a:xfrm>
          <a:prstGeom prst="rect">
            <a:avLst/>
          </a:prstGeom>
        </p:spPr>
      </p:pic>
      <p:sp>
        <p:nvSpPr>
          <p:cNvPr id="9" name="Arrow: Right 8">
            <a:extLst>
              <a:ext uri="{FF2B5EF4-FFF2-40B4-BE49-F238E27FC236}">
                <a16:creationId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a:extLst>
              <a:ext uri="{FF2B5EF4-FFF2-40B4-BE49-F238E27FC236}">
                <a16:creationId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id="{2E875721-F011-467C-BC37-E12082A2358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EC2A9F4-6482-4B1C-BF3C-6652DC372E4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92450B-DFC5-4889-B78B-7E1F9B87CEEA}"/>
              </a:ext>
            </a:extLst>
          </p:cNvPr>
          <p:cNvSpPr txBox="1"/>
          <p:nvPr/>
        </p:nvSpPr>
        <p:spPr>
          <a:xfrm>
            <a:off x="5638800" y="9384534"/>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a:solidFill>
                    <a:srgbClr val="FBFDF4"/>
                  </a:solidFill>
                  <a:latin typeface="Oswald"/>
                </a:rPr>
                <a:t>If you don't know history,</a:t>
              </a:r>
            </a:p>
            <a:p>
              <a:pPr>
                <a:lnSpc>
                  <a:spcPts val="8775"/>
                </a:lnSpc>
              </a:pPr>
              <a:r>
                <a:rPr lang="en-US" sz="6500" spc="195">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346" b="20346"/>
          <a:stretch>
            <a:fillRect/>
          </a:stretch>
        </p:blipFill>
        <p:spPr>
          <a:xfrm>
            <a:off x="0" y="1028700"/>
            <a:ext cx="8573528" cy="3294456"/>
          </a:xfrm>
          <a:prstGeom prst="rect">
            <a:avLst/>
          </a:prstGeom>
        </p:spPr>
      </p:pic>
      <p:grpSp>
        <p:nvGrpSpPr>
          <p:cNvPr id="3" name="Group 3"/>
          <p:cNvGrpSpPr/>
          <p:nvPr/>
        </p:nvGrpSpPr>
        <p:grpSpPr>
          <a:xfrm>
            <a:off x="0" y="3737599"/>
            <a:ext cx="8569432" cy="1175025"/>
            <a:chOff x="0" y="0"/>
            <a:chExt cx="11955813" cy="1566700"/>
          </a:xfrm>
        </p:grpSpPr>
        <p:sp>
          <p:nvSpPr>
            <p:cNvPr id="4" name="AutoShape 4"/>
            <p:cNvSpPr/>
            <p:nvPr/>
          </p:nvSpPr>
          <p:spPr>
            <a:xfrm>
              <a:off x="0" y="0"/>
              <a:ext cx="11955813" cy="1566700"/>
            </a:xfrm>
            <a:prstGeom prst="rect">
              <a:avLst/>
            </a:prstGeom>
            <a:solidFill>
              <a:srgbClr val="FBFDF4"/>
            </a:solidFill>
          </p:spPr>
        </p:sp>
        <p:sp>
          <p:nvSpPr>
            <p:cNvPr id="5" name="TextBox 5"/>
            <p:cNvSpPr txBox="1"/>
            <p:nvPr/>
          </p:nvSpPr>
          <p:spPr>
            <a:xfrm>
              <a:off x="2415395" y="382030"/>
              <a:ext cx="9031986"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HISTORY</a:t>
              </a:r>
            </a:p>
          </p:txBody>
        </p:sp>
      </p:grpSp>
      <p:sp>
        <p:nvSpPr>
          <p:cNvPr id="6" name="TextBox 6"/>
          <p:cNvSpPr txBox="1"/>
          <p:nvPr/>
        </p:nvSpPr>
        <p:spPr>
          <a:xfrm>
            <a:off x="10085995" y="2151371"/>
            <a:ext cx="6869065" cy="1695450"/>
          </a:xfrm>
          <a:prstGeom prst="rect">
            <a:avLst/>
          </a:prstGeom>
        </p:spPr>
        <p:txBody>
          <a:bodyPr lIns="0" tIns="0" rIns="0" bIns="0" rtlCol="0" anchor="t">
            <a:spAutoFit/>
          </a:bodyPr>
          <a:lstStyle/>
          <a:p>
            <a:pPr>
              <a:lnSpc>
                <a:spcPts val="4500"/>
              </a:lnSpc>
            </a:pPr>
            <a:r>
              <a:rPr lang="en-US" sz="3000" spc="30" dirty="0">
                <a:solidFill>
                  <a:srgbClr val="FBFDF4"/>
                </a:solidFill>
                <a:latin typeface="Lato"/>
              </a:rPr>
              <a:t>Presentations are communication tools that can be used as demonstrations, lectures, speeches, reports, and more.</a:t>
            </a:r>
          </a:p>
        </p:txBody>
      </p:sp>
      <p:pic>
        <p:nvPicPr>
          <p:cNvPr id="7" name="Picture 7"/>
          <p:cNvPicPr>
            <a:picLocks noChangeAspect="1"/>
          </p:cNvPicPr>
          <p:nvPr/>
        </p:nvPicPr>
        <p:blipFill>
          <a:blip r:embed="rId3"/>
          <a:srcRect t="17230" b="17230"/>
          <a:stretch>
            <a:fillRect/>
          </a:stretch>
        </p:blipFill>
        <p:spPr>
          <a:xfrm>
            <a:off x="0" y="5374376"/>
            <a:ext cx="8573528" cy="3294456"/>
          </a:xfrm>
          <a:prstGeom prst="rect">
            <a:avLst/>
          </a:prstGeom>
        </p:spPr>
      </p:pic>
      <p:grpSp>
        <p:nvGrpSpPr>
          <p:cNvPr id="8" name="Group 8"/>
          <p:cNvGrpSpPr/>
          <p:nvPr/>
        </p:nvGrpSpPr>
        <p:grpSpPr>
          <a:xfrm>
            <a:off x="0" y="8083275"/>
            <a:ext cx="8569432" cy="1175025"/>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8" y="382030"/>
              <a:ext cx="9031986"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THE PAST</a:t>
              </a:r>
            </a:p>
          </p:txBody>
        </p:sp>
      </p:grpSp>
      <p:sp>
        <p:nvSpPr>
          <p:cNvPr id="11" name="TextBox 11"/>
          <p:cNvSpPr txBox="1"/>
          <p:nvPr/>
        </p:nvSpPr>
        <p:spPr>
          <a:xfrm>
            <a:off x="10085995" y="6497047"/>
            <a:ext cx="6869065" cy="1695450"/>
          </a:xfrm>
          <a:prstGeom prst="rect">
            <a:avLst/>
          </a:prstGeom>
        </p:spPr>
        <p:txBody>
          <a:bodyPr lIns="0" tIns="0" rIns="0" bIns="0" rtlCol="0" anchor="t">
            <a:spAutoFit/>
          </a:bodyPr>
          <a:lstStyle/>
          <a:p>
            <a:pPr>
              <a:lnSpc>
                <a:spcPts val="4500"/>
              </a:lnSpc>
            </a:pPr>
            <a:r>
              <a:rPr lang="en-US" sz="3000" spc="30">
                <a:solidFill>
                  <a:srgbClr val="FBFDF4"/>
                </a:solidFill>
                <a:latin typeface="Lato"/>
              </a:rPr>
              <a:t>Presentations are communication tools that can be used as demonstrations, lectures, speeches, reports, and more.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a:solidFill>
                    <a:srgbClr val="C29A74"/>
                  </a:solidFill>
                  <a:latin typeface="Oswald"/>
                </a:rPr>
                <a:t>giao</a:t>
              </a:r>
              <a:endParaRPr lang="en-US" sz="6000" spc="179" dirty="0">
                <a:solidFill>
                  <a:srgbClr val="C29A74"/>
                </a:solidFill>
                <a:latin typeface="Oswald"/>
              </a:endParaRPr>
            </a:p>
          </p:txBody>
        </p:sp>
      </p:grpSp>
      <p:pic>
        <p:nvPicPr>
          <p:cNvPr id="5" name="Picture 5"/>
          <p:cNvPicPr>
            <a:picLocks noChangeAspect="1"/>
          </p:cNvPicPr>
          <p:nvPr/>
        </p:nvPicPr>
        <p:blipFill>
          <a:blip r:embed="rId2">
            <a:alphaModFix amt="64000"/>
          </a:blip>
          <a:srcRect l="9659" r="9659"/>
          <a:stretch>
            <a:fillRect/>
          </a:stretch>
        </p:blipFill>
        <p:spPr>
          <a:xfrm>
            <a:off x="543313" y="3684079"/>
            <a:ext cx="7830522" cy="6014453"/>
          </a:xfrm>
          <a:prstGeom prst="rect">
            <a:avLst/>
          </a:prstGeom>
        </p:spPr>
      </p:pic>
      <p:grpSp>
        <p:nvGrpSpPr>
          <p:cNvPr id="6" name="Group 6"/>
          <p:cNvGrpSpPr/>
          <p:nvPr/>
        </p:nvGrpSpPr>
        <p:grpSpPr>
          <a:xfrm>
            <a:off x="8648288" y="4381500"/>
            <a:ext cx="8922742" cy="3135673"/>
            <a:chOff x="0" y="0"/>
            <a:chExt cx="9052928" cy="3181423"/>
          </a:xfrm>
        </p:grpSpPr>
        <p:sp>
          <p:nvSpPr>
            <p:cNvPr id="7" name="Freeform 7"/>
            <p:cNvSpPr/>
            <p:nvPr/>
          </p:nvSpPr>
          <p:spPr>
            <a:xfrm>
              <a:off x="0" y="0"/>
              <a:ext cx="9052928" cy="3181423"/>
            </a:xfrm>
            <a:custGeom>
              <a:avLst/>
              <a:gdLst/>
              <a:ahLst/>
              <a:cxnLst/>
              <a:rect l="l" t="t" r="r" b="b"/>
              <a:pathLst>
                <a:path w="9052928" h="3181423">
                  <a:moveTo>
                    <a:pt x="8748128" y="0"/>
                  </a:moveTo>
                  <a:lnTo>
                    <a:pt x="304800" y="0"/>
                  </a:lnTo>
                  <a:cubicBezTo>
                    <a:pt x="135890" y="0"/>
                    <a:pt x="0" y="135890"/>
                    <a:pt x="0" y="304800"/>
                  </a:cubicBezTo>
                  <a:lnTo>
                    <a:pt x="0" y="2876623"/>
                  </a:lnTo>
                  <a:cubicBezTo>
                    <a:pt x="0" y="3045533"/>
                    <a:pt x="135890" y="3181423"/>
                    <a:pt x="304800" y="3181423"/>
                  </a:cubicBezTo>
                  <a:lnTo>
                    <a:pt x="8748128" y="3181423"/>
                  </a:lnTo>
                  <a:cubicBezTo>
                    <a:pt x="8917038" y="3181423"/>
                    <a:pt x="9052928" y="3045533"/>
                    <a:pt x="9052928" y="2876623"/>
                  </a:cubicBezTo>
                  <a:lnTo>
                    <a:pt x="9052928" y="304800"/>
                  </a:lnTo>
                  <a:cubicBezTo>
                    <a:pt x="9052928" y="135890"/>
                    <a:pt x="8917038" y="0"/>
                    <a:pt x="8748128" y="0"/>
                  </a:cubicBezTo>
                  <a:close/>
                </a:path>
              </a:pathLst>
            </a:custGeom>
            <a:solidFill>
              <a:srgbClr val="C29A74"/>
            </a:solidFill>
          </p:spPr>
        </p:sp>
      </p:grpSp>
      <p:sp>
        <p:nvSpPr>
          <p:cNvPr id="8" name="TextBox 8"/>
          <p:cNvSpPr txBox="1"/>
          <p:nvPr/>
        </p:nvSpPr>
        <p:spPr>
          <a:xfrm>
            <a:off x="8945848" y="5328595"/>
            <a:ext cx="8327622" cy="2725420"/>
          </a:xfrm>
          <a:prstGeom prst="rect">
            <a:avLst/>
          </a:prstGeom>
        </p:spPr>
        <p:txBody>
          <a:bodyPr lIns="0" tIns="0" rIns="0" bIns="0" rtlCol="0" anchor="t">
            <a:spAutoFit/>
          </a:bodyPr>
          <a:lstStyle/>
          <a:p>
            <a:pPr algn="ctr">
              <a:lnSpc>
                <a:spcPts val="7280"/>
              </a:lnSpc>
            </a:pPr>
            <a:r>
              <a:rPr lang="en-US" sz="5200" dirty="0" err="1">
                <a:solidFill>
                  <a:srgbClr val="532E1D"/>
                </a:solidFill>
                <a:latin typeface="Oswald Bold"/>
              </a:rPr>
              <a:t>Sự</a:t>
            </a:r>
            <a:r>
              <a:rPr lang="en-US" sz="5200" dirty="0">
                <a:solidFill>
                  <a:srgbClr val="532E1D"/>
                </a:solidFill>
                <a:latin typeface="Oswald Bold"/>
              </a:rPr>
              <a:t> </a:t>
            </a:r>
            <a:r>
              <a:rPr lang="en-US" sz="5200" dirty="0" err="1">
                <a:solidFill>
                  <a:srgbClr val="532E1D"/>
                </a:solidFill>
                <a:latin typeface="Oswald Bold"/>
              </a:rPr>
              <a:t>chuẩn</a:t>
            </a:r>
            <a:r>
              <a:rPr lang="en-US" sz="5200" dirty="0">
                <a:solidFill>
                  <a:srgbClr val="532E1D"/>
                </a:solidFill>
                <a:latin typeface="Oswald Bold"/>
              </a:rPr>
              <a:t> </a:t>
            </a:r>
            <a:r>
              <a:rPr lang="en-US" sz="5200" dirty="0" err="1">
                <a:solidFill>
                  <a:srgbClr val="532E1D"/>
                </a:solidFill>
                <a:latin typeface="Oswald Bold"/>
              </a:rPr>
              <a:t>bị</a:t>
            </a:r>
            <a:r>
              <a:rPr lang="en-US" sz="5200" dirty="0">
                <a:solidFill>
                  <a:srgbClr val="532E1D"/>
                </a:solidFill>
                <a:latin typeface="Oswald Bold"/>
              </a:rPr>
              <a:t> </a:t>
            </a:r>
            <a:r>
              <a:rPr lang="en-US" sz="5200" dirty="0" err="1">
                <a:solidFill>
                  <a:srgbClr val="532E1D"/>
                </a:solidFill>
                <a:latin typeface="Oswald Bold"/>
              </a:rPr>
              <a:t>về</a:t>
            </a:r>
            <a:r>
              <a:rPr lang="en-US" sz="5200" dirty="0">
                <a:solidFill>
                  <a:srgbClr val="532E1D"/>
                </a:solidFill>
                <a:latin typeface="Oswald Bold"/>
              </a:rPr>
              <a:t> </a:t>
            </a:r>
            <a:r>
              <a:rPr lang="en-US" sz="5200" dirty="0" err="1">
                <a:solidFill>
                  <a:srgbClr val="532E1D"/>
                </a:solidFill>
                <a:latin typeface="Oswald Bold"/>
              </a:rPr>
              <a:t>ngoại</a:t>
            </a:r>
            <a:r>
              <a:rPr lang="en-US" sz="5200" dirty="0">
                <a:solidFill>
                  <a:srgbClr val="532E1D"/>
                </a:solidFill>
                <a:latin typeface="Oswald Bold"/>
              </a:rPr>
              <a:t> </a:t>
            </a:r>
            <a:r>
              <a:rPr lang="en-US" sz="5200" dirty="0" err="1">
                <a:solidFill>
                  <a:srgbClr val="532E1D"/>
                </a:solidFill>
                <a:latin typeface="Oswald Bold"/>
              </a:rPr>
              <a:t>giao</a:t>
            </a:r>
            <a:r>
              <a:rPr lang="en-US" sz="5200" dirty="0">
                <a:solidFill>
                  <a:srgbClr val="532E1D"/>
                </a:solidFill>
                <a:latin typeface="Oswald Bold"/>
              </a:rPr>
              <a:t> </a:t>
            </a:r>
            <a:r>
              <a:rPr lang="en-US" sz="5200" dirty="0" err="1">
                <a:solidFill>
                  <a:srgbClr val="532E1D"/>
                </a:solidFill>
                <a:latin typeface="Oswald Bold"/>
              </a:rPr>
              <a:t>của</a:t>
            </a:r>
            <a:r>
              <a:rPr lang="en-US" sz="5200" dirty="0">
                <a:solidFill>
                  <a:srgbClr val="532E1D"/>
                </a:solidFill>
                <a:latin typeface="Oswald Bold"/>
              </a:rPr>
              <a:t> </a:t>
            </a:r>
            <a:r>
              <a:rPr lang="en-US" sz="5200" dirty="0" err="1">
                <a:solidFill>
                  <a:srgbClr val="532E1D"/>
                </a:solidFill>
                <a:latin typeface="Oswald Bold"/>
              </a:rPr>
              <a:t>Trung</a:t>
            </a:r>
            <a:r>
              <a:rPr lang="en-US" sz="5200" dirty="0">
                <a:solidFill>
                  <a:srgbClr val="532E1D"/>
                </a:solidFill>
                <a:latin typeface="Oswald Bold"/>
              </a:rPr>
              <a:t> </a:t>
            </a:r>
            <a:r>
              <a:rPr lang="en-US" sz="5200" dirty="0" err="1">
                <a:solidFill>
                  <a:srgbClr val="532E1D"/>
                </a:solidFill>
                <a:latin typeface="Oswald Bold"/>
              </a:rPr>
              <a:t>Quốc</a:t>
            </a:r>
            <a:r>
              <a:rPr lang="en-US" sz="5200" dirty="0">
                <a:solidFill>
                  <a:srgbClr val="532E1D"/>
                </a:solidFill>
                <a:latin typeface="Oswald Bold"/>
              </a:rPr>
              <a:t> </a:t>
            </a:r>
            <a:r>
              <a:rPr lang="en-US" sz="5200" dirty="0" err="1">
                <a:solidFill>
                  <a:srgbClr val="532E1D"/>
                </a:solidFill>
                <a:latin typeface="Oswald Bold"/>
              </a:rPr>
              <a:t>cho</a:t>
            </a:r>
            <a:r>
              <a:rPr lang="en-US" sz="5200" dirty="0">
                <a:solidFill>
                  <a:srgbClr val="532E1D"/>
                </a:solidFill>
                <a:latin typeface="Oswald Bold"/>
              </a:rPr>
              <a:t> </a:t>
            </a:r>
            <a:r>
              <a:rPr lang="en-US" sz="5200" dirty="0" err="1">
                <a:solidFill>
                  <a:srgbClr val="532E1D"/>
                </a:solidFill>
                <a:latin typeface="Oswald Bold"/>
              </a:rPr>
              <a:t>công</a:t>
            </a:r>
            <a:r>
              <a:rPr lang="en-US" sz="5200" dirty="0">
                <a:solidFill>
                  <a:srgbClr val="532E1D"/>
                </a:solidFill>
                <a:latin typeface="Oswald Bold"/>
              </a:rPr>
              <a:t> </a:t>
            </a:r>
            <a:r>
              <a:rPr lang="en-US" sz="5200" dirty="0" err="1">
                <a:solidFill>
                  <a:srgbClr val="532E1D"/>
                </a:solidFill>
                <a:latin typeface="Oswald Bold"/>
              </a:rPr>
              <a:t>cuộc</a:t>
            </a:r>
            <a:r>
              <a:rPr lang="en-US" sz="5200" dirty="0">
                <a:solidFill>
                  <a:srgbClr val="532E1D"/>
                </a:solidFill>
                <a:latin typeface="Oswald Bold"/>
              </a:rPr>
              <a:t> </a:t>
            </a:r>
            <a:r>
              <a:rPr lang="en-US" sz="5200" dirty="0" err="1">
                <a:solidFill>
                  <a:srgbClr val="532E1D"/>
                </a:solidFill>
                <a:latin typeface="Oswald Bold"/>
              </a:rPr>
              <a:t>xâm</a:t>
            </a:r>
            <a:r>
              <a:rPr lang="en-US" sz="5200" dirty="0">
                <a:solidFill>
                  <a:srgbClr val="532E1D"/>
                </a:solidFill>
                <a:latin typeface="Oswald Bold"/>
              </a:rPr>
              <a:t> </a:t>
            </a:r>
            <a:r>
              <a:rPr lang="en-US" sz="5200" dirty="0" err="1">
                <a:solidFill>
                  <a:srgbClr val="532E1D"/>
                </a:solidFill>
                <a:latin typeface="Oswald Bold"/>
              </a:rPr>
              <a:t>lược</a:t>
            </a:r>
            <a:r>
              <a:rPr lang="en-US" sz="5200" dirty="0">
                <a:solidFill>
                  <a:srgbClr val="532E1D"/>
                </a:solidFill>
                <a:latin typeface="Oswald Bold"/>
              </a:rPr>
              <a:t> </a:t>
            </a:r>
            <a:r>
              <a:rPr lang="en-US" sz="5200" dirty="0" err="1">
                <a:solidFill>
                  <a:srgbClr val="532E1D"/>
                </a:solidFill>
                <a:latin typeface="Oswald Bold"/>
              </a:rPr>
              <a:t>Việt</a:t>
            </a:r>
            <a:r>
              <a:rPr lang="en-US" sz="5200" dirty="0">
                <a:solidFill>
                  <a:srgbClr val="532E1D"/>
                </a:solidFill>
                <a:latin typeface="Oswald Bold"/>
              </a:rPr>
              <a:t>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1000"/>
                                        <p:tgtEl>
                                          <p:spTgt spid="2"/>
                                        </p:tgtEl>
                                      </p:cBhvr>
                                    </p:animEffect>
                                    <p:anim calcmode="lin" valueType="num">
                                      <p:cBhvr>
                                        <p:cTn id="148" dur="1000" fill="hold"/>
                                        <p:tgtEl>
                                          <p:spTgt spid="2"/>
                                        </p:tgtEl>
                                        <p:attrNameLst>
                                          <p:attrName>ppt_x</p:attrName>
                                        </p:attrNameLst>
                                      </p:cBhvr>
                                      <p:tavLst>
                                        <p:tav tm="0">
                                          <p:val>
                                            <p:strVal val="#ppt_x"/>
                                          </p:val>
                                        </p:tav>
                                        <p:tav tm="100000">
                                          <p:val>
                                            <p:strVal val="#ppt_x"/>
                                          </p:val>
                                        </p:tav>
                                      </p:tavLst>
                                    </p:anim>
                                    <p:anim calcmode="lin" valueType="num">
                                      <p:cBhvr>
                                        <p:cTn id="1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673612"/>
            <a:ext cx="16917222" cy="6134171"/>
            <a:chOff x="-11249781" y="-183684"/>
            <a:chExt cx="26554203" cy="8178896"/>
          </a:xfrm>
        </p:grpSpPr>
        <p:sp>
          <p:nvSpPr>
            <p:cNvPr id="4" name="TextBox 4"/>
            <p:cNvSpPr txBox="1"/>
            <p:nvPr/>
          </p:nvSpPr>
          <p:spPr>
            <a:xfrm>
              <a:off x="-268735" y="-183684"/>
              <a:ext cx="15573157" cy="5770641"/>
            </a:xfrm>
            <a:prstGeom prst="rect">
              <a:avLst/>
            </a:prstGeom>
          </p:spPr>
          <p:txBody>
            <a:bodyPr lIns="0" tIns="0" rIns="0" bIns="0" rtlCol="0" anchor="t">
              <a:spAutoFit/>
            </a:bodyPr>
            <a:lstStyle/>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574</Words>
  <Application>Microsoft Office PowerPoint</Application>
  <PresentationFormat>Custom</PresentationFormat>
  <Paragraphs>67</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Lato Italics</vt:lpstr>
      <vt:lpstr>Lato</vt:lpstr>
      <vt:lpstr>Arial</vt:lpstr>
      <vt:lpstr>Oswald</vt:lpstr>
      <vt:lpstr>Oswald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cp:lastModifiedBy>Nguyễn Quốc Bằng</cp:lastModifiedBy>
  <cp:revision>36</cp:revision>
  <dcterms:created xsi:type="dcterms:W3CDTF">2006-08-16T00:00:00Z</dcterms:created>
  <dcterms:modified xsi:type="dcterms:W3CDTF">2020-06-08T11:39:58Z</dcterms:modified>
  <dc:identifier>DAD98KtAIm0</dc:identifier>
</cp:coreProperties>
</file>